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76" r:id="rId17"/>
    <p:sldId id="269" r:id="rId18"/>
    <p:sldId id="270" r:id="rId19"/>
    <p:sldId id="273" r:id="rId20"/>
    <p:sldId id="274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2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9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2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5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3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4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2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6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9956-F472-4920-851C-38712FC416B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053C-4883-44A2-8F62-56F17A68E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jpg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3829"/>
            <a:ext cx="9144000" cy="6524171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МУНИЦИПАЛЬНОЕ АВТОНОМНОЕ ДОШКОЛЬНОЕ ОБРАЗОВАТЕЛЬНОЕ 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УЧРЕЖДЕНИЕ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ГОРОДА 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НОВОСИБИРСКА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ДЕТСКИЙ САД № 373 КОМБИНИРОВАННОГО ВИДА «СКВОРУШКА»</a:t>
            </a:r>
            <a:endParaRPr lang="ru-R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МИНИ-МУЗЕЙ 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«КАРНАВАЛЬНЫЕ МАСКИ»</a:t>
            </a:r>
            <a:endParaRPr lang="ru-RU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Группа № 8 «Ромашка» для детей с нарушением опорно-двигательного аппарата</a:t>
            </a:r>
          </a:p>
          <a:p>
            <a:pPr algn="r"/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Подготовили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Буренок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К.В.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Кичимбаева Ю.С.</a:t>
            </a:r>
          </a:p>
          <a:p>
            <a:endParaRPr lang="ru-RU" b="1" dirty="0" smtClean="0"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Новосибирск 2016</a:t>
            </a:r>
          </a:p>
          <a:p>
            <a:pPr algn="r"/>
            <a:endParaRPr lang="ru-RU" dirty="0" smtClean="0">
              <a:latin typeface="Century Gothic" panose="020B0502020202020204" pitchFamily="34" charset="0"/>
            </a:endParaRPr>
          </a:p>
        </p:txBody>
      </p:sp>
      <p:sp>
        <p:nvSpPr>
          <p:cNvPr id="2" name="AutoShape 2" descr="http://image.newsru.com/pict/id/large/1366559_201104151012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33829"/>
            <a:ext cx="2112000" cy="158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264012"/>
            <a:ext cx="1556913" cy="23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65" y="328605"/>
            <a:ext cx="1619250" cy="1238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3" y="4604012"/>
            <a:ext cx="3257566" cy="190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15" y="2205506"/>
            <a:ext cx="2304000" cy="230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025" y="5778000"/>
            <a:ext cx="15984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1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77421"/>
            <a:ext cx="11696131" cy="65099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III </a:t>
            </a:r>
            <a:r>
              <a:rPr lang="ru-RU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ЭТАП – ВЫБОР И РЕАЛИЗАЦИЯ </a:t>
            </a:r>
            <a:r>
              <a:rPr lang="ru-RU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ПРОЕКТОВ</a:t>
            </a:r>
          </a:p>
          <a:p>
            <a:pPr marL="0" indent="0" algn="ctr">
              <a:buNone/>
            </a:pPr>
            <a:endParaRPr lang="ru-RU" sz="54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Возможные </a:t>
            </a: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проекты: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«Маска моей мечты»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Выставка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масок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Создание книги о истории возникновения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масок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Проведение цикла бесед о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масках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Взаимодействие с логопедом</a:t>
            </a:r>
            <a:endParaRPr lang="ru-RU" sz="24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Игра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с участием родителей «Угадайте, чья это мама?»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Сюжетно-ролевые игры с использованием масок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Проведение карнавального бала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группе</a:t>
            </a:r>
            <a:endParaRPr lang="ru-RU" sz="24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3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218364"/>
            <a:ext cx="11832609" cy="6509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IV </a:t>
            </a:r>
            <a:r>
              <a:rPr lang="ru-RU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ЭТАП – ПРЕЗЕНТАЦИЯ ПРОЕКТОВ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«Маска моей мечты»</a:t>
            </a:r>
            <a:endParaRPr lang="ru-RU" sz="24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8" y="1603328"/>
            <a:ext cx="3648000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00" y="1603328"/>
            <a:ext cx="3024000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52" y="1603328"/>
            <a:ext cx="3024000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292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55" y="279000"/>
            <a:ext cx="8400000" cy="63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043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2955"/>
            <a:ext cx="10515600" cy="5904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2. Презентация выставки мини-музея масок</a:t>
            </a:r>
            <a:endParaRPr lang="ru-RU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251000"/>
            <a:ext cx="5520000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00" y="1251000"/>
            <a:ext cx="5520000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482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2955"/>
            <a:ext cx="10515600" cy="5904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3. Презентация книги о истории возникновения масок</a:t>
            </a:r>
            <a:endParaRPr lang="ru-RU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0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421"/>
            <a:ext cx="10515600" cy="5999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4. </a:t>
            </a: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Цикл бесед о масках</a:t>
            </a:r>
            <a:endParaRPr lang="ru-RU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7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52806" y="391952"/>
            <a:ext cx="911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5. Взаимодействие с логопедом</a:t>
            </a:r>
            <a:endParaRPr lang="ru-RU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4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9307"/>
            <a:ext cx="10515600" cy="591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6</a:t>
            </a: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Презентация игры «Угадайте, чья это мама?»</a:t>
            </a:r>
            <a:endParaRPr lang="ru-RU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92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0251"/>
            <a:ext cx="10515600" cy="587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7</a:t>
            </a: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Презентация сюжетно-ролевых игр и театральной деятельности с использованием масок</a:t>
            </a:r>
            <a:endParaRPr lang="ru-RU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2" y="1528607"/>
            <a:ext cx="4560000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84" y="1528607"/>
            <a:ext cx="4560000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672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26" y="819000"/>
            <a:ext cx="3915000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13" y="1431000"/>
            <a:ext cx="6144000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888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091916" cy="67010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***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Надеты </a:t>
            </a:r>
            <a: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маски часто на людей, </a:t>
            </a:r>
            <a:b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То ангел он, а то гремучий змей. </a:t>
            </a:r>
            <a:b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Чтоб до конца понять нам человека, </a:t>
            </a:r>
            <a:b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Порою не хватает жизни всей</a:t>
            </a:r>
            <a:r>
              <a:rPr lang="ru-RU" sz="2400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!</a:t>
            </a:r>
          </a:p>
          <a:p>
            <a:pPr marL="0" indent="0" algn="ctr">
              <a:buNone/>
            </a:pPr>
            <a:endParaRPr lang="ru-RU" sz="2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***</a:t>
            </a:r>
            <a:endParaRPr lang="ru-RU" sz="2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У масок есть одно странное свойство - их множество, но самая коварная из них та, что создаёт полную иллюзию её отсутствия… именно она безраздельно правит человеком</a:t>
            </a:r>
            <a:r>
              <a:rPr lang="ru-RU" sz="2400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…</a:t>
            </a:r>
          </a:p>
          <a:p>
            <a:pPr marL="0" indent="0" algn="ctr">
              <a:buNone/>
            </a:pPr>
            <a:endParaRPr lang="ru-RU" sz="2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***</a:t>
            </a:r>
            <a:endParaRPr lang="ru-RU" sz="2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Чадо мое, будь осторожен с театром, который называется миром, ибо оборванцы и обыватели на его сцене одеваются в одежды царей и владык. Некоторые кажутся таковыми истинно и обманывают воображение зрителей. Когда же представление заканчивается, маски снимаются, и тогда все являются такими, какие есть на самом деле</a:t>
            </a:r>
            <a:r>
              <a:rPr lang="ru-RU" sz="2400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  <a: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/>
            </a:r>
            <a:br>
              <a:rPr lang="ru-RU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endParaRPr lang="ru-RU" sz="2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6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549000"/>
            <a:ext cx="4320000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6" y="1269000"/>
            <a:ext cx="6720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493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61564"/>
            <a:ext cx="10515600" cy="3215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СПАСИБО ЗА ВНИМАНИЕ</a:t>
            </a:r>
            <a:endParaRPr lang="ru-RU" sz="6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4" y="749062"/>
            <a:ext cx="2260837" cy="1728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05" y="153564"/>
            <a:ext cx="4794153" cy="280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10" y="749062"/>
            <a:ext cx="2832000" cy="21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4" y="3695965"/>
            <a:ext cx="19162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53" y="3802872"/>
            <a:ext cx="3048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80" y="4029917"/>
            <a:ext cx="388944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788" y="436727"/>
            <a:ext cx="7983940" cy="58821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Актуальность </a:t>
            </a:r>
            <a:r>
              <a:rPr lang="ru-RU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проекта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 последнее время у детей ослабевает интерес к окружающему миру, к желанию познать что-то новое для себя.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Создав этот проект, мы открыли для детей новый, незнакомый и удивительный мир масок и необычных головных уборов.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 ходе проекта дети были ознакомлены и главное, заинтересованы по данной теме.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675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491318"/>
            <a:ext cx="11423176" cy="6366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ЦЕЛЬ: </a:t>
            </a:r>
            <a:r>
              <a:rPr lang="ru-RU" dirty="0" smtClean="0">
                <a:solidFill>
                  <a:srgbClr val="7030A0"/>
                </a:solidFill>
              </a:rPr>
              <a:t>создание  условий  для формирования гармонично развитой личности, путём развития  у детей потребности  в изучении происхождения масок, их видов и назначений.</a:t>
            </a:r>
          </a:p>
          <a:p>
            <a:pPr>
              <a:buNone/>
              <a:defRPr/>
            </a:pPr>
            <a:r>
              <a:rPr lang="ru-RU" altLang="ru-RU" b="1" dirty="0">
                <a:solidFill>
                  <a:srgbClr val="7030A0"/>
                </a:solidFill>
              </a:rPr>
              <a:t>Задачи:</a:t>
            </a:r>
          </a:p>
          <a:p>
            <a:pPr marL="0" indent="0">
              <a:buNone/>
              <a:defRPr/>
            </a:pPr>
            <a:r>
              <a:rPr lang="ru-RU" altLang="ru-RU" dirty="0">
                <a:solidFill>
                  <a:srgbClr val="7030A0"/>
                </a:solidFill>
              </a:rPr>
              <a:t>Развивать у детей: </a:t>
            </a:r>
            <a:endParaRPr lang="ru-RU" altLang="ru-RU" dirty="0" smtClean="0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r>
              <a:rPr lang="ru-RU" altLang="ru-RU" i="1" dirty="0" smtClean="0">
                <a:solidFill>
                  <a:srgbClr val="7030A0"/>
                </a:solidFill>
              </a:rPr>
              <a:t>- </a:t>
            </a:r>
            <a:r>
              <a:rPr lang="ru-RU" altLang="ru-RU" dirty="0" smtClean="0">
                <a:solidFill>
                  <a:srgbClr val="7030A0"/>
                </a:solidFill>
              </a:rPr>
              <a:t>познавательный интерес к  маскам и головным уборам</a:t>
            </a:r>
          </a:p>
          <a:p>
            <a:pPr marL="0" indent="0">
              <a:buNone/>
              <a:defRPr/>
            </a:pPr>
            <a:r>
              <a:rPr lang="ru-RU" altLang="ru-RU" dirty="0" smtClean="0">
                <a:solidFill>
                  <a:srgbClr val="7030A0"/>
                </a:solidFill>
              </a:rPr>
              <a:t>- </a:t>
            </a:r>
            <a:r>
              <a:rPr lang="ru-RU" altLang="ru-RU" dirty="0">
                <a:solidFill>
                  <a:srgbClr val="7030A0"/>
                </a:solidFill>
              </a:rPr>
              <a:t>потребность в регулярном посещении </a:t>
            </a:r>
            <a:r>
              <a:rPr lang="ru-RU" altLang="ru-RU" dirty="0" smtClean="0">
                <a:solidFill>
                  <a:srgbClr val="7030A0"/>
                </a:solidFill>
              </a:rPr>
              <a:t>театров</a:t>
            </a:r>
            <a:endParaRPr lang="ru-RU" altLang="ru-RU" dirty="0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r>
              <a:rPr lang="ru-RU" altLang="ru-RU" dirty="0" smtClean="0">
                <a:solidFill>
                  <a:srgbClr val="7030A0"/>
                </a:solidFill>
              </a:rPr>
              <a:t>- </a:t>
            </a:r>
            <a:r>
              <a:rPr lang="ru-RU" altLang="ru-RU" dirty="0">
                <a:solidFill>
                  <a:srgbClr val="7030A0"/>
                </a:solidFill>
              </a:rPr>
              <a:t>творческие способности детей, действуя совместно с другими </a:t>
            </a:r>
            <a:r>
              <a:rPr lang="ru-RU" altLang="ru-RU" dirty="0" smtClean="0">
                <a:solidFill>
                  <a:srgbClr val="7030A0"/>
                </a:solidFill>
              </a:rPr>
              <a:t>детьми, родителями </a:t>
            </a:r>
            <a:r>
              <a:rPr lang="ru-RU" altLang="ru-RU" dirty="0">
                <a:solidFill>
                  <a:srgbClr val="7030A0"/>
                </a:solidFill>
              </a:rPr>
              <a:t>и работниками ДОУ.</a:t>
            </a:r>
          </a:p>
          <a:p>
            <a:pPr marL="0" indent="0">
              <a:buNone/>
              <a:defRPr/>
            </a:pPr>
            <a:r>
              <a:rPr lang="ru-RU" altLang="ru-RU" dirty="0">
                <a:solidFill>
                  <a:srgbClr val="7030A0"/>
                </a:solidFill>
              </a:rPr>
              <a:t>Воспитывать: </a:t>
            </a:r>
          </a:p>
          <a:p>
            <a:pPr>
              <a:buFontTx/>
              <a:buChar char="-"/>
              <a:defRPr/>
            </a:pPr>
            <a:r>
              <a:rPr lang="ru-RU" altLang="ru-RU" dirty="0" smtClean="0">
                <a:solidFill>
                  <a:srgbClr val="7030A0"/>
                </a:solidFill>
              </a:rPr>
              <a:t>любовь </a:t>
            </a:r>
            <a:r>
              <a:rPr lang="ru-RU" altLang="ru-RU" dirty="0">
                <a:solidFill>
                  <a:srgbClr val="7030A0"/>
                </a:solidFill>
              </a:rPr>
              <a:t>и бережное отношение к </a:t>
            </a:r>
            <a:r>
              <a:rPr lang="ru-RU" altLang="ru-RU" dirty="0" smtClean="0">
                <a:solidFill>
                  <a:srgbClr val="7030A0"/>
                </a:solidFill>
              </a:rPr>
              <a:t>маскам.</a:t>
            </a:r>
          </a:p>
          <a:p>
            <a:pPr marL="0" indent="0" algn="r">
              <a:buNone/>
              <a:defRPr/>
            </a:pPr>
            <a:r>
              <a:rPr lang="ru-RU" b="1" i="1" dirty="0">
                <a:solidFill>
                  <a:srgbClr val="7030A0"/>
                </a:solidFill>
              </a:rPr>
              <a:t>Возраст детей – </a:t>
            </a:r>
            <a:r>
              <a:rPr lang="ru-RU" dirty="0" smtClean="0">
                <a:solidFill>
                  <a:srgbClr val="7030A0"/>
                </a:solidFill>
              </a:rPr>
              <a:t>6-7 </a:t>
            </a:r>
            <a:r>
              <a:rPr lang="ru-RU" dirty="0">
                <a:solidFill>
                  <a:srgbClr val="7030A0"/>
                </a:solidFill>
              </a:rPr>
              <a:t>лет</a:t>
            </a:r>
          </a:p>
          <a:p>
            <a:pPr marL="0" indent="0" algn="r">
              <a:buNone/>
              <a:defRPr/>
            </a:pPr>
            <a:r>
              <a:rPr lang="ru-RU" b="1" i="1" dirty="0">
                <a:solidFill>
                  <a:srgbClr val="7030A0"/>
                </a:solidFill>
              </a:rPr>
              <a:t>Продолжительность проекта – </a:t>
            </a:r>
            <a:r>
              <a:rPr lang="ru-RU" dirty="0" smtClean="0">
                <a:solidFill>
                  <a:srgbClr val="7030A0"/>
                </a:solidFill>
              </a:rPr>
              <a:t>краткосрочный</a:t>
            </a:r>
            <a:endParaRPr lang="ru-RU" dirty="0">
              <a:solidFill>
                <a:srgbClr val="7030A0"/>
              </a:solidFill>
            </a:endParaRPr>
          </a:p>
          <a:p>
            <a:pPr marL="0" indent="0" algn="r">
              <a:buNone/>
              <a:defRPr/>
            </a:pPr>
            <a:r>
              <a:rPr lang="ru-RU" b="1" i="1" dirty="0">
                <a:solidFill>
                  <a:srgbClr val="7030A0"/>
                </a:solidFill>
              </a:rPr>
              <a:t>Вид проекта – </a:t>
            </a:r>
            <a:r>
              <a:rPr lang="ru-RU" dirty="0">
                <a:solidFill>
                  <a:srgbClr val="7030A0"/>
                </a:solidFill>
              </a:rPr>
              <a:t>познавательно-развивающий</a:t>
            </a:r>
          </a:p>
          <a:p>
            <a:pPr marL="0" indent="0">
              <a:buNone/>
              <a:defRPr/>
            </a:pPr>
            <a:endParaRPr lang="ru-RU" altLang="ru-RU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7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218364"/>
            <a:ext cx="11778018" cy="6482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ОЖИДАЕМЫЙ РЕЗУЛЬТАТ</a:t>
            </a:r>
          </a:p>
          <a:p>
            <a:pPr marL="0" indent="0" algn="ctr">
              <a:buNone/>
            </a:pPr>
            <a:endParaRPr lang="ru-RU" sz="5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Постоянно возникающее желание детей посещать театры, устраивать театры </a:t>
            </a:r>
            <a:r>
              <a:rPr lang="ru-RU" sz="4400" dirty="0" smtClean="0">
                <a:solidFill>
                  <a:srgbClr val="7030A0"/>
                </a:solidFill>
              </a:rPr>
              <a:t>в </a:t>
            </a:r>
            <a:r>
              <a:rPr lang="ru-RU" sz="4400" dirty="0" smtClean="0">
                <a:solidFill>
                  <a:srgbClr val="7030A0"/>
                </a:solidFill>
              </a:rPr>
              <a:t>детском </a:t>
            </a:r>
            <a:r>
              <a:rPr lang="ru-RU" sz="4400" dirty="0" smtClean="0">
                <a:solidFill>
                  <a:srgbClr val="7030A0"/>
                </a:solidFill>
              </a:rPr>
              <a:t>саду, совместно </a:t>
            </a:r>
            <a:r>
              <a:rPr lang="ru-RU" sz="4400" dirty="0" smtClean="0">
                <a:solidFill>
                  <a:srgbClr val="7030A0"/>
                </a:solidFill>
              </a:rPr>
              <a:t>с другими детьми, дома с родителями, и самостоятельно. При этом получая от этого огромное удовольствие и пользу.</a:t>
            </a:r>
            <a:endParaRPr lang="ru-RU" sz="44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6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5" y="232012"/>
            <a:ext cx="11737075" cy="6428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ВЗАИМОДЕЙСТВИЕ</a:t>
            </a:r>
          </a:p>
          <a:p>
            <a:pPr marL="0" indent="0" algn="just">
              <a:buNone/>
            </a:pPr>
            <a:endParaRPr lang="ru-R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32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04012" y="1965278"/>
            <a:ext cx="2265529" cy="9826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Ребенок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069541" y="2668138"/>
            <a:ext cx="1009934" cy="55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8079475" y="2968308"/>
            <a:ext cx="2264400" cy="982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Воспитатели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794078" y="2729555"/>
            <a:ext cx="1009934" cy="55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529678" y="3069032"/>
            <a:ext cx="2264400" cy="982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Логопед</a:t>
            </a:r>
            <a:endParaRPr lang="ru-RU" sz="2000" b="1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299045" y="3008555"/>
            <a:ext cx="873456" cy="1727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730117" y="4864569"/>
            <a:ext cx="2264400" cy="982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Родители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550925" y="3069031"/>
            <a:ext cx="874800" cy="172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349602" y="4735773"/>
            <a:ext cx="2264400" cy="982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Дети из своей группы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4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8" y="136478"/>
            <a:ext cx="11858766" cy="657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I </a:t>
            </a:r>
            <a:r>
              <a:rPr lang="ru-RU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ЭТАП – ВЫБОР ТЕМЫ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81153"/>
              </p:ext>
            </p:extLst>
          </p:nvPr>
        </p:nvGraphicFramePr>
        <p:xfrm>
          <a:off x="1078175" y="1392074"/>
          <a:ext cx="10345002" cy="51997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48334"/>
                <a:gridCol w="3448334"/>
                <a:gridCol w="3448334"/>
              </a:tblGrid>
              <a:tr h="9578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Что мы знаем?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Что хотим узнать?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Как мы можем это узнать?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578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Маски и головные уборы бывают разные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Откуда они появились?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Детский сад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683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Разные формы, цвета,</a:t>
                      </a:r>
                      <a:r>
                        <a:rPr lang="ru-RU" baseline="0" dirty="0" smtClean="0">
                          <a:solidFill>
                            <a:srgbClr val="7030A0"/>
                          </a:solidFill>
                        </a:rPr>
                        <a:t> материалы из которых они сделаны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Кто создал/придумал?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Музей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78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Их носят на праздниках и в повседневной жизни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Какие они бывают еще?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СМИ/интернет/книги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78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Маски можно встретить в 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театре и на карнавале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Как сделать маску самостоятельно?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Родители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51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095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7546"/>
            <a:ext cx="12050973" cy="6530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II </a:t>
            </a:r>
            <a:r>
              <a:rPr lang="ru-RU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ЭТАП – СБОР </a:t>
            </a:r>
            <a:r>
              <a:rPr lang="ru-RU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ИНФОРМАЦИИ</a:t>
            </a:r>
          </a:p>
          <a:p>
            <a:pPr marL="0" indent="0" algn="ctr">
              <a:buNone/>
            </a:pPr>
            <a:endParaRPr lang="ru-RU" sz="5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Беседы о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масках, </a:t>
            </a:r>
            <a:r>
              <a:rPr lang="ru-RU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их значимости, способах  создания,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видах</a:t>
            </a:r>
            <a:endParaRPr lang="ru-RU" sz="24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Рассматривание различных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масок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Просмотр фрагментов мультипликационных, художественных и научно-популярных фильмов, где речь идёт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о </a:t>
            </a:r>
            <a:r>
              <a:rPr lang="ru-RU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масках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Подбор художественной, научно-художественной и научно-познавательной литературы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38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460</Words>
  <Application>Microsoft Office PowerPoint</Application>
  <PresentationFormat>Широкоэкранный</PresentationFormat>
  <Paragraphs>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18</cp:revision>
  <dcterms:created xsi:type="dcterms:W3CDTF">2016-02-18T11:16:57Z</dcterms:created>
  <dcterms:modified xsi:type="dcterms:W3CDTF">2016-02-25T15:34:29Z</dcterms:modified>
</cp:coreProperties>
</file>